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F4D04-BF7E-4F78-BD83-317CD6767CEE}" v="39" dt="2023-05-25T17:18:0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F14521-B12F-2000-B61E-D722ED3BF700}"/>
              </a:ext>
            </a:extLst>
          </p:cNvPr>
          <p:cNvGrpSpPr/>
          <p:nvPr/>
        </p:nvGrpSpPr>
        <p:grpSpPr>
          <a:xfrm>
            <a:off x="-4101" y="153870"/>
            <a:ext cx="6879926" cy="9889088"/>
            <a:chOff x="-4101" y="153870"/>
            <a:chExt cx="6879926" cy="98890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BFBCBD-A903-29EF-3B5D-AFE89E528F0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6C29CDB-3A45-01B4-5856-77E959323A4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F621FAA-9A6C-3938-FBAD-4E1BCD0E944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F311738-9071-6EB9-349E-794CF9461288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6012B14-5EAD-F378-E3F7-6D26DDDCD9B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4" name="Ovaal 2">
                    <a:extLst>
                      <a:ext uri="{FF2B5EF4-FFF2-40B4-BE49-F238E27FC236}">
                        <a16:creationId xmlns:a16="http://schemas.microsoft.com/office/drawing/2014/main" id="{0F7AB5A5-0031-C630-9923-04FF05C61D3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5" name="Picture 54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F5DDF3F-D747-FD61-D33D-ED2C231E46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9AEB75ED-853A-492B-B9A4-282C4106C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ACTION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 REDUCE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HIGH RADON LEVELS</a:t>
              </a:r>
              <a:endParaRPr lang="en-GB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875985-1DD5-721E-6350-E976768178BE}"/>
                </a:ext>
              </a:extLst>
            </p:cNvPr>
            <p:cNvSpPr txBox="1"/>
            <p:nvPr/>
          </p:nvSpPr>
          <p:spPr>
            <a:xfrm>
              <a:off x="132258" y="48613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general public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477176-A7DE-22CB-721E-A11E48729D0A}"/>
              </a:ext>
            </a:extLst>
          </p:cNvPr>
          <p:cNvGrpSpPr/>
          <p:nvPr/>
        </p:nvGrpSpPr>
        <p:grpSpPr>
          <a:xfrm>
            <a:off x="-73503" y="0"/>
            <a:ext cx="6949328" cy="10042958"/>
            <a:chOff x="-73503" y="0"/>
            <a:chExt cx="6949328" cy="10042958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3265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Find out whether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you are exposed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to radiation from naturally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high radon levels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in your home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F6E00AD-066F-AB6C-B3BC-6A5A243A3BD9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2E63F74-1382-FC41-52C4-B41049C06439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7447251-DD76-B58C-1466-08E4606848E6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A3504F-6637-A59D-CF74-288B2EAC745A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A98F231-1CE9-7A34-AAEA-320B34EA27F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FBDF453-EBF5-9EFD-E9B1-5949F219986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DA6CEB7-A637-2B0E-3654-E04323B81AFB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585C2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CC38B89D-E7DC-99E5-D538-94779B1DE75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8" name="Ovaal 2">
                    <a:extLst>
                      <a:ext uri="{FF2B5EF4-FFF2-40B4-BE49-F238E27FC236}">
                        <a16:creationId xmlns:a16="http://schemas.microsoft.com/office/drawing/2014/main" id="{32DAAFDE-C030-2F37-6107-DB1E82EFB08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9" name="Picture 58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79C9A3B-DD86-42DB-85A3-368C268DE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6BB8699A-899B-1E06-6706-98E042F2DF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404003" y="375565"/>
              <a:ext cx="2049983" cy="2199607"/>
              <a:chOff x="2404003" y="375565"/>
              <a:chExt cx="2049983" cy="2199607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7">
                <a:extLst>
                  <a:ext uri="{FF2B5EF4-FFF2-40B4-BE49-F238E27FC236}">
                    <a16:creationId xmlns:a16="http://schemas.microsoft.com/office/drawing/2014/main" id="{1827C4A7-5499-8DF8-72E8-839195DD97C8}"/>
                  </a:ext>
                </a:extLst>
              </p:cNvPr>
              <p:cNvSpPr txBox="1"/>
              <p:nvPr/>
            </p:nvSpPr>
            <p:spPr>
              <a:xfrm>
                <a:off x="2404003" y="928617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TAKE ACTION </a:t>
                </a:r>
                <a:b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TO REDUCE </a:t>
                </a:r>
                <a:b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HIGH RADON LEVELS</a:t>
                </a:r>
                <a:endParaRPr lang="en-GB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7C3D4A-7CD4-26BF-9C45-04C644DEB5B2}"/>
              </a:ext>
            </a:extLst>
          </p:cNvPr>
          <p:cNvGrpSpPr/>
          <p:nvPr/>
        </p:nvGrpSpPr>
        <p:grpSpPr>
          <a:xfrm>
            <a:off x="-4101" y="0"/>
            <a:ext cx="7269074" cy="10042958"/>
            <a:chOff x="-4101" y="0"/>
            <a:chExt cx="7269074" cy="10042958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01504" y="4953000"/>
              <a:ext cx="4524233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506220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is a natural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radioactive gas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that may cause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radiation exposure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in your home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0AFAB16-9A17-350D-11D0-8ADBFC567EFB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18" name="Freeform 72">
                <a:extLst>
                  <a:ext uri="{FF2B5EF4-FFF2-40B4-BE49-F238E27FC236}">
                    <a16:creationId xmlns:a16="http://schemas.microsoft.com/office/drawing/2014/main" id="{0127B1A5-7018-8D4F-5F23-46F8DB410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EBEF4186-B951-3364-C23A-D034F4A02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BE41756-8E02-7ADC-8DE4-FBA4A5C4FB11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B128535-4C21-0D08-4A92-F9071A36C581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AF67F2F-6B9D-C9B3-601D-753EDBF216EC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787B6B0-5170-3F74-6340-B4115F21AF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2712B61-2E9B-4163-405C-361EE74EC85D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7FFC572-7F2A-8693-21CE-AEDEC16513BD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34A7670-5A78-43A1-54E0-773D22AB3834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19C6483-A30D-9CC5-698B-CA1FEFEF41B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F2B014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F2B014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2585C2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2585C2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8D2218C5-ABE0-5313-9E14-F4F1E100B419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31" name="Ovaal 2">
                      <a:extLst>
                        <a:ext uri="{FF2B5EF4-FFF2-40B4-BE49-F238E27FC236}">
                          <a16:creationId xmlns:a16="http://schemas.microsoft.com/office/drawing/2014/main" id="{B28F8281-BC37-4C25-D8D3-3143A3FD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32" name="Picture 31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8470652C-E513-2806-E366-2E929DD602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A6DAB87D-D235-E8DD-4F01-35565344AC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5B5940-31FE-CFFD-F670-D41383590D57}"/>
                </a:ext>
              </a:extLst>
            </p:cNvPr>
            <p:cNvGrpSpPr/>
            <p:nvPr/>
          </p:nvGrpSpPr>
          <p:grpSpPr>
            <a:xfrm>
              <a:off x="2404003" y="375565"/>
              <a:ext cx="2049983" cy="2199607"/>
              <a:chOff x="2404003" y="375565"/>
              <a:chExt cx="2049983" cy="2199607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C7CE8791-9A4F-4D38-9630-2C5CD7A2ECB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8BB2142F-F723-C227-1A79-8799F83ADEC5}"/>
                  </a:ext>
                </a:extLst>
              </p:cNvPr>
              <p:cNvSpPr txBox="1"/>
              <p:nvPr/>
            </p:nvSpPr>
            <p:spPr>
              <a:xfrm>
                <a:off x="2404003" y="928617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TAKE ACTION </a:t>
                </a:r>
                <a:b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TO REDUCE </a:t>
                </a:r>
                <a:b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HIGH RADON LEVELS</a:t>
                </a:r>
                <a:endParaRPr lang="en-GB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BFE06B2-A6D9-6053-D78E-688A12592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5BD3FA-9CD7-C780-D4DC-18A21893F435}"/>
              </a:ext>
            </a:extLst>
          </p:cNvPr>
          <p:cNvGrpSpPr/>
          <p:nvPr/>
        </p:nvGrpSpPr>
        <p:grpSpPr>
          <a:xfrm>
            <a:off x="-4101" y="0"/>
            <a:ext cx="6879926" cy="10042958"/>
            <a:chOff x="-4101" y="0"/>
            <a:chExt cx="6879926" cy="10042958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370" y="546334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Customized </a:t>
              </a:r>
              <a:br>
                <a:rPr lang="en-GB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message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DD9D9B0B-185C-4B2B-98B2-B4412338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Paste your photo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239671-D3E5-0EAC-3FF5-FCD815921FA1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16" name="Freeform 72">
                <a:extLst>
                  <a:ext uri="{FF2B5EF4-FFF2-40B4-BE49-F238E27FC236}">
                    <a16:creationId xmlns:a16="http://schemas.microsoft.com/office/drawing/2014/main" id="{3015B807-1073-D50A-56CD-41610B614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0C2E6727-DE24-6C78-97F2-6BB0E5E33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D58BF7A-E3CF-89CB-698B-28BF2406C70D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C84F7ED-F835-9112-4322-72E004540AF2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3308131-D730-26B2-1212-1A6D16CBC25E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CD417D-86DC-CCF2-ED59-0DB34884D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A5C82FA-B48B-5B09-4D2A-42EE58587FE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E2538F-DBF4-80E4-51B3-82D113FC589A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E938E3B-03E8-A251-ADA7-3BDE7FEEF792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4E2125E-4605-B5AD-7D30-9237A4CBB2C0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F2B014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F2B014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F2B014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F2B014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2585C2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2585C2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2BC73F24-1429-021A-3A4E-786A76CDB386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29" name="Ovaal 2">
                      <a:extLst>
                        <a:ext uri="{FF2B5EF4-FFF2-40B4-BE49-F238E27FC236}">
                          <a16:creationId xmlns:a16="http://schemas.microsoft.com/office/drawing/2014/main" id="{2C3B0B2F-911A-7BEF-D7D9-3FE3D1CFD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30" name="Picture 29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2DEEC14A-80FA-46D4-F7C7-B034ED7E1F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E8102B2F-9315-E516-6F20-B70522A270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92B39B-D729-CA28-99B1-9CC1E1545C74}"/>
                </a:ext>
              </a:extLst>
            </p:cNvPr>
            <p:cNvGrpSpPr/>
            <p:nvPr/>
          </p:nvGrpSpPr>
          <p:grpSpPr>
            <a:xfrm>
              <a:off x="2404003" y="375565"/>
              <a:ext cx="2049983" cy="2199607"/>
              <a:chOff x="2404003" y="375565"/>
              <a:chExt cx="2049983" cy="2199607"/>
            </a:xfrm>
          </p:grpSpPr>
          <p:sp>
            <p:nvSpPr>
              <p:cNvPr id="5" name="Ovaal 41">
                <a:extLst>
                  <a:ext uri="{FF2B5EF4-FFF2-40B4-BE49-F238E27FC236}">
                    <a16:creationId xmlns:a16="http://schemas.microsoft.com/office/drawing/2014/main" id="{4C4DAD1C-F7AB-326F-CE43-A4C48D30DA2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B32E0CD7-209D-C264-0E28-450BFB1E48C2}"/>
                  </a:ext>
                </a:extLst>
              </p:cNvPr>
              <p:cNvSpPr txBox="1"/>
              <p:nvPr/>
            </p:nvSpPr>
            <p:spPr>
              <a:xfrm>
                <a:off x="2404003" y="928617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TAKE ACTION </a:t>
                </a:r>
                <a:b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TO REDUCE </a:t>
                </a:r>
                <a:b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HIGH RADON LEVELS</a:t>
                </a:r>
                <a:endParaRPr lang="en-GB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1C0197F5-8D7A-140C-A799-5A418FDF8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A4 Paper (210x297 mm)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11</cp:revision>
  <cp:lastPrinted>2021-11-01T10:57:37Z</cp:lastPrinted>
  <dcterms:created xsi:type="dcterms:W3CDTF">2021-10-31T06:37:30Z</dcterms:created>
  <dcterms:modified xsi:type="dcterms:W3CDTF">2023-05-26T06:03:50Z</dcterms:modified>
</cp:coreProperties>
</file>